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106" d="100"/>
          <a:sy n="106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A15AE-E040-4F31-96C6-FD066D034FFB}" type="datetime1">
              <a:rPr lang="en-GB" smtClean="0"/>
              <a:pPr/>
              <a:t>07/11/2025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n-GB" noProof="0" smtClean="0"/>
              <a:t>‹N°›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58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10206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1332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342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48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8610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6276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F88F5F63-8808-4375-85CE-D0FAFA3BBE65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6D17C7AE-DC41-4D6E-8CE7-A0296D62536F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0971D3F5-C297-4F98-9679-48877DEF0EC7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en-GB" noProof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en-GB" noProof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C02CDA83-4160-4EEB-AD7D-1C57C21837F3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en-GB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94200668-9301-4F8B-89F3-A4E2AEA80049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en-GB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 graphique</a:t>
            </a:r>
            <a:endParaRPr lang="en-GB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029ECAD1-3047-43DC-81B7-231597E81F19}" type="datetime3">
              <a:rPr lang="en-GB" noProof="0" smtClean="0">
                <a:latin typeface="+mn-lt"/>
              </a:rPr>
              <a:t>7 November, 2025</a:t>
            </a:fld>
            <a:endParaRPr lang="en-GB" noProof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tableau</a:t>
            </a:r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1E6A16EE-7FBD-4E62-A186-69A1E1C8758D}" type="datetime3">
              <a:rPr lang="en-GB" noProof="0" smtClean="0">
                <a:latin typeface="+mn-lt"/>
              </a:rPr>
              <a:t>7 November, 2025</a:t>
            </a:fld>
            <a:endParaRPr lang="en-GB" noProof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0000" b="1" noProof="0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en-GB" noProof="0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en-GB" noProof="0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en-GB" noProof="0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en-GB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D21FA074-9295-430E-9633-F682F8C96958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n-GB" noProof="0" dirty="0"/>
              <a:t>Annual Review</a:t>
            </a: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GB" noProof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D33AD83D-9671-4762-AF03-9C719A9CD695}" type="datetime3">
              <a:rPr lang="en-GB" noProof="0" smtClean="0">
                <a:latin typeface="+mn-lt"/>
              </a:rPr>
              <a:t>7 November, 2025</a:t>
            </a:fld>
            <a:endParaRPr lang="en-GB" noProof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  <a:endParaRPr lang="en-GB" noProof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AC5E797-DDC7-4716-ABC9-2C172A510C23}" type="datetime3">
              <a:rPr lang="en-GB" noProof="0" smtClean="0">
                <a:latin typeface="+mn-lt"/>
              </a:rPr>
              <a:t>7 November, 2025</a:t>
            </a:fld>
            <a:endParaRPr lang="en-GB" noProof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‹N°›</a:t>
            </a:fld>
            <a:endParaRPr lang="en-GB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p3"/><Relationship Id="rId13" Type="http://schemas.openxmlformats.org/officeDocument/2006/relationships/slideLayout" Target="../slideLayouts/slideLayout3.xml"/><Relationship Id="rId3" Type="http://schemas.microsoft.com/office/2007/relationships/media" Target="../media/media10.mp3"/><Relationship Id="rId7" Type="http://schemas.microsoft.com/office/2007/relationships/media" Target="../media/media12.mp3"/><Relationship Id="rId12" Type="http://schemas.openxmlformats.org/officeDocument/2006/relationships/audio" Target="../media/media14.mp3"/><Relationship Id="rId2" Type="http://schemas.openxmlformats.org/officeDocument/2006/relationships/audio" Target="../media/media9.mp3"/><Relationship Id="rId16" Type="http://schemas.openxmlformats.org/officeDocument/2006/relationships/image" Target="../media/image23.png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microsoft.com/office/2007/relationships/media" Target="../media/media14.mp3"/><Relationship Id="rId5" Type="http://schemas.microsoft.com/office/2007/relationships/media" Target="../media/media11.mp3"/><Relationship Id="rId15" Type="http://schemas.openxmlformats.org/officeDocument/2006/relationships/image" Target="../media/image22.png"/><Relationship Id="rId10" Type="http://schemas.openxmlformats.org/officeDocument/2006/relationships/audio" Target="../media/media13.mp3"/><Relationship Id="rId4" Type="http://schemas.openxmlformats.org/officeDocument/2006/relationships/audio" Target="../media/media10.mp3"/><Relationship Id="rId9" Type="http://schemas.microsoft.com/office/2007/relationships/media" Target="../media/media13.mp3"/><Relationship Id="rId1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notesSlide" Target="../notesSlides/notesSlide5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6" Type="http://schemas.openxmlformats.org/officeDocument/2006/relationships/audio" Target="../media/media8.wav"/><Relationship Id="rId1" Type="http://schemas.microsoft.com/office/2007/relationships/media" Target="../media/media1.mp3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essin humoristiqu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F78FC739-050B-3541-9377-A80C48605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50" y="361950"/>
            <a:ext cx="8178800" cy="61341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Team 6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9" y="6247137"/>
            <a:ext cx="4572001" cy="6108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 By Oba, Hamza, Ronnie, Oneish, Khayne, Lenny, Daniel and Chibu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AF6543-D3E1-E184-339B-771C94B40856}"/>
              </a:ext>
            </a:extLst>
          </p:cNvPr>
          <p:cNvSpPr txBox="1">
            <a:spLocks/>
          </p:cNvSpPr>
          <p:nvPr/>
        </p:nvSpPr>
        <p:spPr>
          <a:xfrm>
            <a:off x="665429" y="2551814"/>
            <a:ext cx="4572001" cy="38037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How did it go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What’s our games about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Every member's work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A8C5D90-4077-FD3C-96AB-D416F72D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C48E5A-1EB4-9CA3-6A96-9877B3DAF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5FC2B5-9737-F0EE-2438-BEB4D6FF1C3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fld id="{94200668-9301-4F8B-89F3-A4E2AEA80049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F43686-78B7-817F-15B1-91D82AC922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n-GB" noProof="0"/>
              <a:t>Annual Review</a:t>
            </a:r>
            <a:endParaRPr lang="en-GB" b="0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5712FD-9994-9885-13B7-C55B179943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10</a:t>
            </a:fld>
            <a:endParaRPr lang="en-GB" noProof="0" dirty="0"/>
          </a:p>
        </p:txBody>
      </p:sp>
      <p:pic>
        <p:nvPicPr>
          <p:cNvPr id="11" name="Image 10" descr="Une image contenant texte, capture d’écran, Rectangle, art&#10;&#10;Le contenu généré par l’IA peut être incorrect.">
            <a:extLst>
              <a:ext uri="{FF2B5EF4-FFF2-40B4-BE49-F238E27FC236}">
                <a16:creationId xmlns:a16="http://schemas.microsoft.com/office/drawing/2014/main" id="{4724FBEF-ED07-4735-EA3D-7E8783A8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3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8894AAF-1833-4B7E-BB9A-9DA5315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6CE0A2-09E7-77AF-0D21-333FFED7E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AB18DE-5686-5B79-8DD6-6BDAC121E6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fld id="{94200668-9301-4F8B-89F3-A4E2AEA80049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D34A92-7A6A-9AAA-1186-9AD7BEFDF4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n-GB" noProof="0"/>
              <a:t>Annual Review</a:t>
            </a:r>
            <a:endParaRPr lang="en-GB" b="0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B220C-91F8-199E-6D5B-2794AF3943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11</a:t>
            </a:fld>
            <a:endParaRPr lang="en-GB" noProof="0" dirty="0"/>
          </a:p>
        </p:txBody>
      </p:sp>
      <p:pic>
        <p:nvPicPr>
          <p:cNvPr id="9" name="Image 8" descr="Une image contenant capture d’écran, Rectang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36C05B69-5000-EEB9-4163-14369D822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7F7F28D-5861-9924-3011-3AE1B4E7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F24DFE-C49E-4ACF-2019-C9AF7105F1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57E9C4-E75D-4398-A1C1-FDA629BA7E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fld id="{94200668-9301-4F8B-89F3-A4E2AEA80049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5AD813-3962-3B56-2AC4-52D38F3462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n-GB" noProof="0"/>
              <a:t>Annual Review</a:t>
            </a:r>
            <a:endParaRPr lang="en-GB" b="0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37D793-769F-8C77-BC19-2B530C82C7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12</a:t>
            </a:fld>
            <a:endParaRPr lang="en-GB" noProof="0" dirty="0"/>
          </a:p>
        </p:txBody>
      </p:sp>
      <p:pic>
        <p:nvPicPr>
          <p:cNvPr id="9" name="Image 8" descr="Une image contenant dessin humoristique, clipart, illustration&#10;&#10;Le contenu généré par l’IA peut être incorrect.">
            <a:extLst>
              <a:ext uri="{FF2B5EF4-FFF2-40B4-BE49-F238E27FC236}">
                <a16:creationId xmlns:a16="http://schemas.microsoft.com/office/drawing/2014/main" id="{61C32BAB-15DD-68A2-D950-EDC99FE7F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261E999-D642-1316-2B2B-DC865C63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Khayne - Programming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88E123-2E67-B9B3-BF80-3A0F4F0C24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Camera movement.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Worked with Oba on dialogue system.</a:t>
            </a:r>
          </a:p>
        </p:txBody>
      </p:sp>
    </p:spTree>
    <p:extLst>
      <p:ext uri="{BB962C8B-B14F-4D97-AF65-F5344CB8AC3E}">
        <p14:creationId xmlns:p14="http://schemas.microsoft.com/office/powerpoint/2010/main" val="81332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8521A7E-84AF-5CC3-BCA8-BFD534A1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Hamza – Game Design / Producer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08D1FD-5E8A-195E-96E4-6769BBDD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Designed the main level and all the mini-games.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Wrote the script with Daniel.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Created and updated the asset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Voice the Narrator.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Managed the team works.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8BC19A-22F0-4F3D-BFF8-7BFCFB9C72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n-GB" noProof="0"/>
              <a:t>Annual Review</a:t>
            </a:r>
            <a:endParaRPr lang="en-GB" b="0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7C74BD-3CA9-EE9A-1C15-40833D0E01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14</a:t>
            </a:fld>
            <a:endParaRPr lang="en-GB" noProof="0" dirty="0"/>
          </a:p>
        </p:txBody>
      </p:sp>
      <p:pic>
        <p:nvPicPr>
          <p:cNvPr id="14" name="2 - Idk again">
            <a:hlinkClick r:id="" action="ppaction://media"/>
            <a:extLst>
              <a:ext uri="{FF2B5EF4-FFF2-40B4-BE49-F238E27FC236}">
                <a16:creationId xmlns:a16="http://schemas.microsoft.com/office/drawing/2014/main" id="{0B95369A-05CF-C2A8-390F-3666088235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73800" y="4645025"/>
            <a:ext cx="609600" cy="609600"/>
          </a:xfrm>
          <a:prstGeom prst="rect">
            <a:avLst/>
          </a:prstGeom>
        </p:spPr>
      </p:pic>
      <p:pic>
        <p:nvPicPr>
          <p:cNvPr id="15" name="3">
            <a:hlinkClick r:id="" action="ppaction://media"/>
            <a:extLst>
              <a:ext uri="{FF2B5EF4-FFF2-40B4-BE49-F238E27FC236}">
                <a16:creationId xmlns:a16="http://schemas.microsoft.com/office/drawing/2014/main" id="{27FC19B6-5342-A9B9-EC65-3E26C310FD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235825" y="4645025"/>
            <a:ext cx="609600" cy="609600"/>
          </a:xfrm>
          <a:prstGeom prst="rect">
            <a:avLst/>
          </a:prstGeom>
        </p:spPr>
      </p:pic>
      <p:pic>
        <p:nvPicPr>
          <p:cNvPr id="16" name="4">
            <a:hlinkClick r:id="" action="ppaction://media"/>
            <a:extLst>
              <a:ext uri="{FF2B5EF4-FFF2-40B4-BE49-F238E27FC236}">
                <a16:creationId xmlns:a16="http://schemas.microsoft.com/office/drawing/2014/main" id="{DE1A2726-FCB3-334F-CC23-33BF109A055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97850" y="4645025"/>
            <a:ext cx="609600" cy="609600"/>
          </a:xfrm>
          <a:prstGeom prst="rect">
            <a:avLst/>
          </a:prstGeom>
        </p:spPr>
      </p:pic>
      <p:pic>
        <p:nvPicPr>
          <p:cNvPr id="17" name="5">
            <a:hlinkClick r:id="" action="ppaction://media"/>
            <a:extLst>
              <a:ext uri="{FF2B5EF4-FFF2-40B4-BE49-F238E27FC236}">
                <a16:creationId xmlns:a16="http://schemas.microsoft.com/office/drawing/2014/main" id="{83A5B2D5-43DC-0570-D67D-90B641CEBD5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112251" y="4645025"/>
            <a:ext cx="609600" cy="609600"/>
          </a:xfrm>
          <a:prstGeom prst="rect">
            <a:avLst/>
          </a:prstGeom>
        </p:spPr>
      </p:pic>
      <p:pic>
        <p:nvPicPr>
          <p:cNvPr id="18" name="6">
            <a:hlinkClick r:id="" action="ppaction://media"/>
            <a:extLst>
              <a:ext uri="{FF2B5EF4-FFF2-40B4-BE49-F238E27FC236}">
                <a16:creationId xmlns:a16="http://schemas.microsoft.com/office/drawing/2014/main" id="{5C2547ED-D250-9494-63AB-155D289A055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026652" y="4645025"/>
            <a:ext cx="609600" cy="609600"/>
          </a:xfrm>
          <a:prstGeom prst="rect">
            <a:avLst/>
          </a:prstGeom>
        </p:spPr>
      </p:pic>
      <p:pic>
        <p:nvPicPr>
          <p:cNvPr id="19" name="7">
            <a:hlinkClick r:id="" action="ppaction://media"/>
            <a:extLst>
              <a:ext uri="{FF2B5EF4-FFF2-40B4-BE49-F238E27FC236}">
                <a16:creationId xmlns:a16="http://schemas.microsoft.com/office/drawing/2014/main" id="{E855956B-D4D1-BB04-3A9F-F6D4A435B94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41053" y="4645025"/>
            <a:ext cx="609600" cy="6096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040B6B3-2B94-5A1C-B30D-0E790C045A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2" y="89070"/>
            <a:ext cx="4084865" cy="424781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9ABFD10-9664-2BDF-9791-26AF513682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770" y="4133850"/>
            <a:ext cx="3466337" cy="29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2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67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74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E6E7E8C-0806-AF46-5929-B4F53B0F05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A829FA9-9108-AD58-530E-66916EFA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419"/>
            <a:ext cx="12192000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Post-it, Magenta, lettre, art&#10;&#10;Le contenu généré par l’IA peut être incorrect.">
            <a:extLst>
              <a:ext uri="{FF2B5EF4-FFF2-40B4-BE49-F238E27FC236}">
                <a16:creationId xmlns:a16="http://schemas.microsoft.com/office/drawing/2014/main" id="{E042004D-8C99-944B-0DDF-B3F6D954C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 b="-1"/>
          <a:stretch>
            <a:fillRect/>
          </a:stretch>
        </p:blipFill>
        <p:spPr>
          <a:xfrm>
            <a:off x="6096000" y="-22543"/>
            <a:ext cx="6096000" cy="6903086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2EF5E36-D1A9-4A49-AF6F-930305BC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It went alright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7195B65-C61D-4911-CD2C-A193E6704AE1}"/>
              </a:ext>
            </a:extLst>
          </p:cNvPr>
          <p:cNvSpPr txBox="1"/>
          <p:nvPr/>
        </p:nvSpPr>
        <p:spPr>
          <a:xfrm>
            <a:off x="952499" y="2289362"/>
            <a:ext cx="5022788" cy="3848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Game about Melissa’s first day in university.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fr-FR" sz="1400" b="0" i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She’s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trying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new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friends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fr-FR" sz="1400" b="0" i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She’s to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shy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speak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but the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Narrator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give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her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confidence.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fr-FR" sz="1400" b="0" i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Exploring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game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lab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playing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mini-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game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to help to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unlock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new dialogue option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fr-FR" sz="1400" b="0" i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new </a:t>
            </a:r>
            <a:r>
              <a:rPr lang="fr-FR" sz="1400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friends</a:t>
            </a:r>
            <a:r>
              <a:rPr lang="fr-FR" sz="14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by the end of the day.</a:t>
            </a:r>
          </a:p>
        </p:txBody>
      </p:sp>
    </p:spTree>
    <p:extLst>
      <p:ext uri="{BB962C8B-B14F-4D97-AF65-F5344CB8AC3E}">
        <p14:creationId xmlns:p14="http://schemas.microsoft.com/office/powerpoint/2010/main" val="50684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capture d’écran, Police, document&#10;&#10;Le contenu généré par l’IA peut être incorrect.">
            <a:extLst>
              <a:ext uri="{FF2B5EF4-FFF2-40B4-BE49-F238E27FC236}">
                <a16:creationId xmlns:a16="http://schemas.microsoft.com/office/drawing/2014/main" id="{4BA52BFE-2CB0-3682-C80A-B6412AC0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4820"/>
            <a:ext cx="6096000" cy="5928359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BB058141-0547-68E1-B012-00486DA64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GB" sz="3700"/>
              <a:t>Daniel – Game Design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0C7DA2F-8070-338D-5E0D-CA87E423A8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Made the design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Wrote the script with Hamza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A488534A-3C41-73EB-5D43-09A1BA724CF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94200668-9301-4F8B-89F3-A4E2AEA80049}" type="datetime3">
              <a:rPr lang="en-GB" noProof="0" smtClean="0">
                <a:latin typeface="+mn-lt"/>
              </a:rPr>
              <a:pPr rtl="0">
                <a:spcAft>
                  <a:spcPts val="600"/>
                </a:spcAft>
              </a:pPr>
              <a:t>7 November, 2025</a:t>
            </a:fld>
            <a:endParaRPr lang="en-GB" noProof="0">
              <a:latin typeface="+mn-lt"/>
            </a:endParaRP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EF448B1-D76F-C179-F10E-FC8E27366A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Annual Review</a:t>
            </a:r>
            <a:endParaRPr lang="en-GB" b="0" noProof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3B1DDF93-50B9-F4EA-7E9C-3A37E2B6DD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8477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42B1A52-388C-10D6-E737-F6BE2986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865"/>
            <a:ext cx="6096000" cy="6590270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5842635-958B-DBBF-8E5B-98F61028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760" y="860956"/>
            <a:ext cx="4941477" cy="610863"/>
          </a:xfrm>
        </p:spPr>
        <p:txBody>
          <a:bodyPr anchor="b">
            <a:normAutofit/>
          </a:bodyPr>
          <a:lstStyle/>
          <a:p>
            <a:r>
              <a:rPr lang="en-GB" dirty="0"/>
              <a:t>Oba - Programming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782D47-FB7D-9736-6545-05ECA70D50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Code and scene for the prototype.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mini-games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the debugging.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Present every day, very good team member.</a:t>
            </a:r>
          </a:p>
        </p:txBody>
      </p:sp>
    </p:spTree>
    <p:extLst>
      <p:ext uri="{BB962C8B-B14F-4D97-AF65-F5344CB8AC3E}">
        <p14:creationId xmlns:p14="http://schemas.microsoft.com/office/powerpoint/2010/main" val="420150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CDF21C7-5CE2-AD00-E8A2-BA2E96C9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Chibu – Music and sound effect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4EF5CA-CC43-5520-964D-4EC7630130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Did all the music and the sound for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Provided al the music and sound very quickly.</a:t>
            </a:r>
          </a:p>
        </p:txBody>
      </p:sp>
      <p:pic>
        <p:nvPicPr>
          <p:cNvPr id="8" name="melissa title (1)">
            <a:hlinkClick r:id="" action="ppaction://media"/>
            <a:extLst>
              <a:ext uri="{FF2B5EF4-FFF2-40B4-BE49-F238E27FC236}">
                <a16:creationId xmlns:a16="http://schemas.microsoft.com/office/drawing/2014/main" id="{C9169D58-C295-A477-78D6-2F3BEFCC0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89990" y="3124200"/>
            <a:ext cx="609600" cy="609600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4DA9AFC6-D59C-71CE-118B-2EB22C7605BE}"/>
              </a:ext>
            </a:extLst>
          </p:cNvPr>
          <p:cNvSpPr txBox="1">
            <a:spLocks/>
          </p:cNvSpPr>
          <p:nvPr/>
        </p:nvSpPr>
        <p:spPr>
          <a:xfrm>
            <a:off x="2037081" y="3248025"/>
            <a:ext cx="1448435" cy="361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Title screen</a:t>
            </a:r>
          </a:p>
        </p:txBody>
      </p:sp>
      <p:pic>
        <p:nvPicPr>
          <p:cNvPr id="11" name="classroom">
            <a:hlinkClick r:id="" action="ppaction://media"/>
            <a:extLst>
              <a:ext uri="{FF2B5EF4-FFF2-40B4-BE49-F238E27FC236}">
                <a16:creationId xmlns:a16="http://schemas.microsoft.com/office/drawing/2014/main" id="{216FB3D1-1DE8-7167-D83F-EA2AD762D8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89990" y="3923637"/>
            <a:ext cx="609600" cy="609600"/>
          </a:xfrm>
          <a:prstGeom prst="rect">
            <a:avLst/>
          </a:prstGeom>
        </p:spPr>
      </p:pic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15D2D607-7BF9-261F-0D29-E161F87EFC72}"/>
              </a:ext>
            </a:extLst>
          </p:cNvPr>
          <p:cNvSpPr txBox="1">
            <a:spLocks/>
          </p:cNvSpPr>
          <p:nvPr/>
        </p:nvSpPr>
        <p:spPr>
          <a:xfrm>
            <a:off x="2008506" y="4066512"/>
            <a:ext cx="1448435" cy="361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 Lab</a:t>
            </a:r>
          </a:p>
          <a:p>
            <a:endParaRPr lang="en-GB" dirty="0"/>
          </a:p>
        </p:txBody>
      </p:sp>
      <p:pic>
        <p:nvPicPr>
          <p:cNvPr id="13" name="silhouette mini">
            <a:hlinkClick r:id="" action="ppaction://media"/>
            <a:extLst>
              <a:ext uri="{FF2B5EF4-FFF2-40B4-BE49-F238E27FC236}">
                <a16:creationId xmlns:a16="http://schemas.microsoft.com/office/drawing/2014/main" id="{D7287EC1-2517-0444-1BE0-2487FF76436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0939" y="4723074"/>
            <a:ext cx="609600" cy="609600"/>
          </a:xfrm>
          <a:prstGeom prst="rect">
            <a:avLst/>
          </a:prstGeom>
        </p:spPr>
      </p:pic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DEDE1A91-AFF1-A5D8-CE51-6DD9FE673967}"/>
              </a:ext>
            </a:extLst>
          </p:cNvPr>
          <p:cNvSpPr txBox="1">
            <a:spLocks/>
          </p:cNvSpPr>
          <p:nvPr/>
        </p:nvSpPr>
        <p:spPr>
          <a:xfrm>
            <a:off x="2037081" y="4856424"/>
            <a:ext cx="1858644" cy="361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Silhouette mini game</a:t>
            </a:r>
          </a:p>
          <a:p>
            <a:endParaRPr lang="en-GB" dirty="0"/>
          </a:p>
        </p:txBody>
      </p:sp>
      <p:pic>
        <p:nvPicPr>
          <p:cNvPr id="16" name="minigame 2">
            <a:hlinkClick r:id="" action="ppaction://media"/>
            <a:extLst>
              <a:ext uri="{FF2B5EF4-FFF2-40B4-BE49-F238E27FC236}">
                <a16:creationId xmlns:a16="http://schemas.microsoft.com/office/drawing/2014/main" id="{167D8976-5F00-6D5C-9520-2995E274192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0939" y="5579232"/>
            <a:ext cx="609600" cy="609600"/>
          </a:xfrm>
          <a:prstGeom prst="rect">
            <a:avLst/>
          </a:prstGeom>
        </p:spPr>
      </p:pic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63C5D58B-AB81-495E-9351-55D341A94B40}"/>
              </a:ext>
            </a:extLst>
          </p:cNvPr>
          <p:cNvSpPr txBox="1">
            <a:spLocks/>
          </p:cNvSpPr>
          <p:nvPr/>
        </p:nvSpPr>
        <p:spPr>
          <a:xfrm>
            <a:off x="2037081" y="5710593"/>
            <a:ext cx="1858644" cy="361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Shape mini game</a:t>
            </a:r>
          </a:p>
          <a:p>
            <a:endParaRPr lang="en-GB" dirty="0"/>
          </a:p>
        </p:txBody>
      </p:sp>
      <p:pic>
        <p:nvPicPr>
          <p:cNvPr id="19" name="mini mell loss">
            <a:hlinkClick r:id="" action="ppaction://media"/>
            <a:extLst>
              <a:ext uri="{FF2B5EF4-FFF2-40B4-BE49-F238E27FC236}">
                <a16:creationId xmlns:a16="http://schemas.microsoft.com/office/drawing/2014/main" id="{5D8EAB41-A04E-1DC1-4394-5986EB00C3E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31795" y="372434"/>
            <a:ext cx="609600" cy="609600"/>
          </a:xfrm>
          <a:prstGeom prst="rect">
            <a:avLst/>
          </a:prstGeom>
        </p:spPr>
      </p:pic>
      <p:pic>
        <p:nvPicPr>
          <p:cNvPr id="20" name="mini mell loss other">
            <a:hlinkClick r:id="" action="ppaction://media"/>
            <a:extLst>
              <a:ext uri="{FF2B5EF4-FFF2-40B4-BE49-F238E27FC236}">
                <a16:creationId xmlns:a16="http://schemas.microsoft.com/office/drawing/2014/main" id="{5316E65A-B878-0324-BF31-5E79894D190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31795" y="1137058"/>
            <a:ext cx="609600" cy="609600"/>
          </a:xfrm>
          <a:prstGeom prst="rect">
            <a:avLst/>
          </a:prstGeom>
        </p:spPr>
      </p:pic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A349D2E1-0540-D8B4-2775-A703CC942C2B}"/>
              </a:ext>
            </a:extLst>
          </p:cNvPr>
          <p:cNvSpPr txBox="1">
            <a:spLocks/>
          </p:cNvSpPr>
          <p:nvPr/>
        </p:nvSpPr>
        <p:spPr>
          <a:xfrm>
            <a:off x="8816617" y="822544"/>
            <a:ext cx="1858644" cy="361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Game Over sound</a:t>
            </a:r>
          </a:p>
          <a:p>
            <a:endParaRPr lang="en-GB" dirty="0"/>
          </a:p>
        </p:txBody>
      </p:sp>
      <p:pic>
        <p:nvPicPr>
          <p:cNvPr id="22" name="mini mel win">
            <a:hlinkClick r:id="" action="ppaction://media"/>
            <a:extLst>
              <a:ext uri="{FF2B5EF4-FFF2-40B4-BE49-F238E27FC236}">
                <a16:creationId xmlns:a16="http://schemas.microsoft.com/office/drawing/2014/main" id="{9CEEF250-C451-85D8-3ACD-5E2D946353E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31795" y="2289363"/>
            <a:ext cx="609600" cy="609600"/>
          </a:xfrm>
          <a:prstGeom prst="rect">
            <a:avLst/>
          </a:prstGeom>
        </p:spPr>
      </p:pic>
      <p:pic>
        <p:nvPicPr>
          <p:cNvPr id="23" name="mini mel win other">
            <a:hlinkClick r:id="" action="ppaction://media"/>
            <a:extLst>
              <a:ext uri="{FF2B5EF4-FFF2-40B4-BE49-F238E27FC236}">
                <a16:creationId xmlns:a16="http://schemas.microsoft.com/office/drawing/2014/main" id="{AFC014F8-AC6B-3087-6201-D6D397AD423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931795" y="3107740"/>
            <a:ext cx="609600" cy="609600"/>
          </a:xfrm>
          <a:prstGeom prst="rect">
            <a:avLst/>
          </a:prstGeom>
        </p:spPr>
      </p:pic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481443D0-D770-FB59-D28C-55E649576F1B}"/>
              </a:ext>
            </a:extLst>
          </p:cNvPr>
          <p:cNvSpPr txBox="1">
            <a:spLocks/>
          </p:cNvSpPr>
          <p:nvPr/>
        </p:nvSpPr>
        <p:spPr>
          <a:xfrm>
            <a:off x="8808789" y="2886075"/>
            <a:ext cx="1858644" cy="361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Winning sound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91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19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28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7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7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1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49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68182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10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C0A0AB2-2EFE-83AC-450D-7DDB8BF1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Lenny – 2D Artist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CC972E-CC49-989A-0756-44D1BC605F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Done every 2D visuals that are not mini-games related.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Constantly working and upgrading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Made the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Designed the main character.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2E6B01-0AC1-3084-2494-D6E4951C3B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fld id="{94200668-9301-4F8B-89F3-A4E2AEA80049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E6CC22-279D-27F8-B436-D8D2FE58D3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n-GB" noProof="0"/>
              <a:t>Annual Review</a:t>
            </a:r>
            <a:endParaRPr lang="en-GB" b="0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E71265-318B-64B4-3D5E-F7DB16899B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6</a:t>
            </a:fld>
            <a:endParaRPr lang="en-GB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95DF93-A95F-D611-6817-C0651377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62" y="3242710"/>
            <a:ext cx="1209192" cy="1700764"/>
          </a:xfrm>
          <a:prstGeom prst="rect">
            <a:avLst/>
          </a:prstGeom>
        </p:spPr>
      </p:pic>
      <p:pic>
        <p:nvPicPr>
          <p:cNvPr id="19" name="Image 18" descr="Une image contenant capture d’écran, Caractère coloré, Graphique, pixel&#10;&#10;Le contenu généré par l’IA peut être incorrect.">
            <a:extLst>
              <a:ext uri="{FF2B5EF4-FFF2-40B4-BE49-F238E27FC236}">
                <a16:creationId xmlns:a16="http://schemas.microsoft.com/office/drawing/2014/main" id="{C511854D-D87F-D30A-2AC1-96C045702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119"/>
            <a:ext cx="1319165" cy="1978749"/>
          </a:xfrm>
          <a:prstGeom prst="rect">
            <a:avLst/>
          </a:prstGeom>
        </p:spPr>
      </p:pic>
      <p:pic>
        <p:nvPicPr>
          <p:cNvPr id="21" name="Image 20" descr="Une image contenant capture d’écran, Caractère coloré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AC296AF4-DC72-A10B-3FDC-06FDC49BB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664" y="195119"/>
            <a:ext cx="1319165" cy="1978749"/>
          </a:xfrm>
          <a:prstGeom prst="rect">
            <a:avLst/>
          </a:prstGeom>
        </p:spPr>
      </p:pic>
      <p:pic>
        <p:nvPicPr>
          <p:cNvPr id="23" name="Image 22" descr="Une image contenant pixel, carré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1CD7288F-D382-C4DB-1EEA-55180CC57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28" y="195118"/>
            <a:ext cx="1319165" cy="1978749"/>
          </a:xfrm>
          <a:prstGeom prst="rect">
            <a:avLst/>
          </a:prstGeom>
        </p:spPr>
      </p:pic>
      <p:pic>
        <p:nvPicPr>
          <p:cNvPr id="25" name="Image 24" descr="Une image contenant capture d’écran, pixel, conception&#10;&#10;Le contenu généré par l’IA peut être incorrect.">
            <a:extLst>
              <a:ext uri="{FF2B5EF4-FFF2-40B4-BE49-F238E27FC236}">
                <a16:creationId xmlns:a16="http://schemas.microsoft.com/office/drawing/2014/main" id="{3B16F2F8-51B3-3E11-16C1-92FA43793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60" y="136571"/>
            <a:ext cx="1358196" cy="2037296"/>
          </a:xfrm>
          <a:prstGeom prst="rect">
            <a:avLst/>
          </a:prstGeom>
        </p:spPr>
      </p:pic>
      <p:pic>
        <p:nvPicPr>
          <p:cNvPr id="27" name="Image 26" descr="Une image contenant Police, text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714303BE-C174-A703-CF2E-1BF22AB6D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7" y="3908464"/>
            <a:ext cx="3396775" cy="2547581"/>
          </a:xfrm>
          <a:prstGeom prst="rect">
            <a:avLst/>
          </a:prstGeom>
        </p:spPr>
      </p:pic>
      <p:pic>
        <p:nvPicPr>
          <p:cNvPr id="29" name="Image 28" descr="Une image contenant habits, chaussures, Magenta, violette&#10;&#10;Le contenu généré par l’IA peut être incorrect.">
            <a:extLst>
              <a:ext uri="{FF2B5EF4-FFF2-40B4-BE49-F238E27FC236}">
                <a16:creationId xmlns:a16="http://schemas.microsoft.com/office/drawing/2014/main" id="{A003A2A5-BBF2-AB4F-ED50-1818DFF823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92" y="2739597"/>
            <a:ext cx="6607019" cy="3716448"/>
          </a:xfrm>
          <a:prstGeom prst="rect">
            <a:avLst/>
          </a:prstGeom>
        </p:spPr>
      </p:pic>
      <p:pic>
        <p:nvPicPr>
          <p:cNvPr id="31" name="Image 30" descr="Une image contenant cœur&#10;&#10;Le contenu généré par l’IA peut être incorrect.">
            <a:extLst>
              <a:ext uri="{FF2B5EF4-FFF2-40B4-BE49-F238E27FC236}">
                <a16:creationId xmlns:a16="http://schemas.microsoft.com/office/drawing/2014/main" id="{E6433F04-BAF0-B5C2-6C8A-73E3F93B14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79" y="4830491"/>
            <a:ext cx="1384357" cy="13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0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C7B0A1-2039-D1FF-01F0-D84D201E48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Image 10" descr="Une image contenant violette, violet, intérieur, personne&#10;&#10;Le contenu généré par l’IA peut être incorrect.">
            <a:extLst>
              <a:ext uri="{FF2B5EF4-FFF2-40B4-BE49-F238E27FC236}">
                <a16:creationId xmlns:a16="http://schemas.microsoft.com/office/drawing/2014/main" id="{7D66D4C6-6109-6CDC-B36E-E49836A6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" y="1149015"/>
            <a:ext cx="7112000" cy="4000500"/>
          </a:xfrm>
          <a:prstGeom prst="rect">
            <a:avLst/>
          </a:prstGeom>
        </p:spPr>
      </p:pic>
      <p:pic>
        <p:nvPicPr>
          <p:cNvPr id="13" name="Image 12" descr="Une image contenant capture d’écran, Rectangle, ligne, conception&#10;&#10;Le contenu généré par l’IA peut être incorrect.">
            <a:extLst>
              <a:ext uri="{FF2B5EF4-FFF2-40B4-BE49-F238E27FC236}">
                <a16:creationId xmlns:a16="http://schemas.microsoft.com/office/drawing/2014/main" id="{D55C5EBF-9957-FD1D-64BB-2E6B9E959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89" y="786613"/>
            <a:ext cx="5205011" cy="1466154"/>
          </a:xfrm>
          <a:prstGeom prst="rect">
            <a:avLst/>
          </a:prstGeom>
        </p:spPr>
      </p:pic>
      <p:pic>
        <p:nvPicPr>
          <p:cNvPr id="15" name="Image 14" descr="Une image contenant capture d’écran, Magenta, Rectang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D3D6DAFC-D090-9D13-D295-3C2150B0C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53" y="3686979"/>
            <a:ext cx="4993103" cy="146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53C52E4-ADE2-8A4C-D0D3-87440551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Oneish – 3D Art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180B2E-7F0E-054E-9AD2-702473C3CB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Made all 3D Models for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Object &amp; characters.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Have made the pixel art character into 3D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Attended every day and provided materials quickly.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270A802-5252-7B3A-F26C-8388A3E0A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357542"/>
            <a:ext cx="5847279" cy="34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0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A118E26E-5025-5383-E3E1-0376FC8F67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372" r="3372"/>
          <a:stretch/>
        </p:blipFill>
        <p:spPr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3EDB2E21-7A2E-202A-7737-A9F976F8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Ronnie – 2D Artist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BDC6B-9C06-888C-325C-6412905DA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Made all the background and materials for the mini-games.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0EA778-9BB3-35F5-683D-A7B6C89C9F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fld id="{94200668-9301-4F8B-89F3-A4E2AEA80049}" type="datetime3">
              <a:rPr lang="en-GB" noProof="0" smtClean="0">
                <a:latin typeface="+mn-lt"/>
              </a:rPr>
              <a:t>7 November, 2025</a:t>
            </a:fld>
            <a:endParaRPr lang="en-GB" noProof="0" dirty="0">
              <a:latin typeface="+mn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DB4D60-9CC3-A0C6-5598-757847E750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n-GB" noProof="0"/>
              <a:t>Annual Review</a:t>
            </a:r>
            <a:endParaRPr lang="en-GB" b="0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16454B-11D7-3CB0-2DC0-AA14395249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25233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1_TF78853419_Win32.potx" id="{4B078287-5F8B-4412-8B56-22BABE512007}" vid="{40D3F4AB-D386-4158-AD50-2BEE84BA26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{7B6FB949-A4DF-461D-8BEA-7146C855101B}tf78853419_win32</Template>
  <TotalTime>64</TotalTime>
  <Words>330</Words>
  <Application>Microsoft Office PowerPoint</Application>
  <PresentationFormat>Grand écran</PresentationFormat>
  <Paragraphs>80</Paragraphs>
  <Slides>15</Slides>
  <Notes>7</Notes>
  <HiddenSlides>0</HiddenSlides>
  <MMClips>14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Wingdings</vt:lpstr>
      <vt:lpstr>Theme1</vt:lpstr>
      <vt:lpstr>Team 6 Game</vt:lpstr>
      <vt:lpstr>It went alright</vt:lpstr>
      <vt:lpstr>Daniel – Game Design</vt:lpstr>
      <vt:lpstr>Oba - Programming</vt:lpstr>
      <vt:lpstr>Chibu – Music and sound effect</vt:lpstr>
      <vt:lpstr>Lenny – 2D Artist</vt:lpstr>
      <vt:lpstr>Présentation PowerPoint</vt:lpstr>
      <vt:lpstr>Oneish – 3D Art</vt:lpstr>
      <vt:lpstr>Ronnie – 2D Artist</vt:lpstr>
      <vt:lpstr>Présentation PowerPoint</vt:lpstr>
      <vt:lpstr>Présentation PowerPoint</vt:lpstr>
      <vt:lpstr>Présentation PowerPoint</vt:lpstr>
      <vt:lpstr>Khayne - Programming</vt:lpstr>
      <vt:lpstr>Hamza – Game Design / Producer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Hamza Bendaba</dc:creator>
  <cp:lastModifiedBy>Hamza Bendaba</cp:lastModifiedBy>
  <cp:revision>3</cp:revision>
  <dcterms:created xsi:type="dcterms:W3CDTF">2025-11-07T01:53:40Z</dcterms:created>
  <dcterms:modified xsi:type="dcterms:W3CDTF">2025-11-07T02:58:03Z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